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57" r:id="rId4"/>
    <p:sldId id="284" r:id="rId5"/>
    <p:sldId id="258" r:id="rId6"/>
    <p:sldId id="259" r:id="rId7"/>
    <p:sldId id="264" r:id="rId8"/>
    <p:sldId id="265" r:id="rId9"/>
    <p:sldId id="276" r:id="rId10"/>
    <p:sldId id="278" r:id="rId11"/>
    <p:sldId id="307" r:id="rId12"/>
    <p:sldId id="277" r:id="rId13"/>
    <p:sldId id="274" r:id="rId14"/>
    <p:sldId id="285" r:id="rId15"/>
    <p:sldId id="281" r:id="rId16"/>
    <p:sldId id="292" r:id="rId17"/>
    <p:sldId id="295" r:id="rId18"/>
    <p:sldId id="293" r:id="rId19"/>
    <p:sldId id="286" r:id="rId20"/>
    <p:sldId id="263" r:id="rId21"/>
    <p:sldId id="308" r:id="rId22"/>
    <p:sldId id="309" r:id="rId23"/>
    <p:sldId id="296" r:id="rId24"/>
    <p:sldId id="266" r:id="rId25"/>
    <p:sldId id="300" r:id="rId26"/>
    <p:sldId id="299" r:id="rId27"/>
    <p:sldId id="301" r:id="rId28"/>
    <p:sldId id="302" r:id="rId29"/>
    <p:sldId id="303" r:id="rId30"/>
    <p:sldId id="297" r:id="rId31"/>
    <p:sldId id="267" r:id="rId32"/>
    <p:sldId id="305" r:id="rId33"/>
    <p:sldId id="298" r:id="rId34"/>
    <p:sldId id="288" r:id="rId35"/>
    <p:sldId id="287" r:id="rId36"/>
    <p:sldId id="289" r:id="rId37"/>
    <p:sldId id="290" r:id="rId38"/>
    <p:sldId id="291" r:id="rId39"/>
    <p:sldId id="27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6832882-D89E-47C5-BEEA-CB9BA39D25FF}">
          <p14:sldIdLst>
            <p14:sldId id="256"/>
            <p14:sldId id="306"/>
            <p14:sldId id="257"/>
          </p14:sldIdLst>
        </p14:section>
        <p14:section name="Workshop" id="{938CDB6F-FFA7-47CE-ABB5-BE98452B6A10}">
          <p14:sldIdLst>
            <p14:sldId id="284"/>
            <p14:sldId id="258"/>
            <p14:sldId id="259"/>
            <p14:sldId id="264"/>
            <p14:sldId id="265"/>
            <p14:sldId id="276"/>
            <p14:sldId id="278"/>
            <p14:sldId id="307"/>
            <p14:sldId id="277"/>
            <p14:sldId id="274"/>
          </p14:sldIdLst>
        </p14:section>
        <p14:section name="Conference" id="{AC984AA4-B803-4BAA-BB2C-B6920E10BD20}">
          <p14:sldIdLst>
            <p14:sldId id="285"/>
            <p14:sldId id="281"/>
            <p14:sldId id="292"/>
            <p14:sldId id="295"/>
            <p14:sldId id="293"/>
            <p14:sldId id="286"/>
            <p14:sldId id="263"/>
            <p14:sldId id="308"/>
            <p14:sldId id="309"/>
            <p14:sldId id="296"/>
            <p14:sldId id="266"/>
            <p14:sldId id="300"/>
            <p14:sldId id="299"/>
            <p14:sldId id="301"/>
            <p14:sldId id="302"/>
            <p14:sldId id="303"/>
            <p14:sldId id="297"/>
            <p14:sldId id="267"/>
            <p14:sldId id="305"/>
          </p14:sldIdLst>
        </p14:section>
        <p14:section name="End" id="{DE283E55-4359-47BE-AC19-8D7997255190}">
          <p14:sldIdLst>
            <p14:sldId id="298"/>
            <p14:sldId id="288"/>
            <p14:sldId id="287"/>
            <p14:sldId id="289"/>
            <p14:sldId id="290"/>
            <p14:sldId id="29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7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3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32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3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7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6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19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CE206-23BA-4812-8655-335C639EBB4D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84F8C-6C32-4A11-A53C-C435A53FB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3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European Conference on </a:t>
            </a:r>
            <a:br>
              <a:rPr lang="en-US" altLang="zh-CN" sz="5400" dirty="0" smtClean="0"/>
            </a:br>
            <a:r>
              <a:rPr lang="en-US" altLang="zh-CN" sz="5400" dirty="0" smtClean="0"/>
              <a:t>Computer Vision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Jia Zheng</a:t>
            </a:r>
          </a:p>
        </p:txBody>
      </p:sp>
    </p:spTree>
    <p:extLst>
      <p:ext uri="{BB962C8B-B14F-4D97-AF65-F5344CB8AC3E}">
        <p14:creationId xmlns:p14="http://schemas.microsoft.com/office/powerpoint/2010/main" val="12022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10330" b="8459"/>
          <a:stretch/>
        </p:blipFill>
        <p:spPr>
          <a:xfrm>
            <a:off x="1362808" y="462453"/>
            <a:ext cx="9225494" cy="56130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50223"/>
            <a:ext cx="8743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 Jordi Pont-Tuset, “Two years of DAVIS: what we've learnt and what's next in video object segmentation”, </a:t>
            </a:r>
            <a:r>
              <a:rPr lang="en-US" altLang="zh-CN" sz="1400" dirty="0" smtClean="0"/>
              <a:t>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68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 modality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72053"/>
            <a:ext cx="10515600" cy="18584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A. </a:t>
            </a:r>
            <a:r>
              <a:rPr lang="en-US" altLang="zh-CN" sz="1400" dirty="0" err="1" smtClean="0"/>
              <a:t>Khoreva</a:t>
            </a:r>
            <a:r>
              <a:rPr lang="en-US" altLang="zh-CN" sz="1400" dirty="0" smtClean="0"/>
              <a:t>, A. </a:t>
            </a:r>
            <a:r>
              <a:rPr lang="en-US" altLang="zh-CN" sz="1400" dirty="0" err="1" smtClean="0"/>
              <a:t>Rohrbach</a:t>
            </a:r>
            <a:r>
              <a:rPr lang="en-US" altLang="zh-CN" sz="1400" dirty="0" smtClean="0"/>
              <a:t>, and B. </a:t>
            </a:r>
            <a:r>
              <a:rPr lang="en-US" altLang="zh-CN" sz="1400" dirty="0" err="1" smtClean="0"/>
              <a:t>Schiele</a:t>
            </a:r>
            <a:r>
              <a:rPr lang="en-US" altLang="zh-CN" sz="1400" dirty="0" smtClean="0"/>
              <a:t>, “Video Object Segmentation with Language Referring Expressions,” </a:t>
            </a:r>
            <a:r>
              <a:rPr lang="en-US" altLang="zh-CN" sz="1400" i="1" dirty="0" err="1" smtClean="0"/>
              <a:t>arXiv</a:t>
            </a:r>
            <a:r>
              <a:rPr lang="en-US" altLang="zh-CN" sz="1400" i="1" dirty="0" smtClean="0"/>
              <a:t> </a:t>
            </a:r>
            <a:r>
              <a:rPr lang="en-US" altLang="zh-CN" sz="1400" i="1" dirty="0" err="1" smtClean="0"/>
              <a:t>Prepr</a:t>
            </a:r>
            <a:r>
              <a:rPr lang="en-US" altLang="zh-CN" sz="1400" i="1" dirty="0" smtClean="0"/>
              <a:t>. arXiv1803.08006</a:t>
            </a:r>
            <a:r>
              <a:rPr lang="en-US" altLang="zh-CN" sz="1400" dirty="0" smtClean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09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Workshop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3rd Workshop on Geometry Meets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1673" y="939372"/>
            <a:ext cx="6412402" cy="4809300"/>
          </a:xfrm>
        </p:spPr>
      </p:pic>
      <p:sp>
        <p:nvSpPr>
          <p:cNvPr id="7" name="矩形 6"/>
          <p:cNvSpPr/>
          <p:nvPr/>
        </p:nvSpPr>
        <p:spPr>
          <a:xfrm>
            <a:off x="0" y="6550223"/>
            <a:ext cx="11591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N. </a:t>
            </a:r>
            <a:r>
              <a:rPr lang="en-US" altLang="zh-CN" sz="1400" dirty="0" err="1"/>
              <a:t>Fanani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M. </a:t>
            </a:r>
            <a:r>
              <a:rPr lang="en-US" altLang="zh-CN" sz="1400" dirty="0"/>
              <a:t>Ochs, </a:t>
            </a:r>
            <a:r>
              <a:rPr lang="en-US" altLang="zh-CN" sz="1400" dirty="0" smtClean="0"/>
              <a:t>and R. </a:t>
            </a:r>
            <a:r>
              <a:rPr lang="en-US" altLang="zh-CN" sz="1400" dirty="0" err="1"/>
              <a:t>Mester</a:t>
            </a:r>
            <a:r>
              <a:rPr lang="en-US" altLang="zh-CN" sz="1400" dirty="0"/>
              <a:t>, “Detecting parallel-moving objects in the monocular case employing CNN depth </a:t>
            </a:r>
            <a:r>
              <a:rPr lang="en-US" altLang="zh-CN" sz="1400" dirty="0" smtClean="0"/>
              <a:t>maps,” In ECCV Workshop, 2018.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488086" y="4217936"/>
                <a:ext cx="63961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Detecting independent moving objects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A point moves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>, parallel to the camera motion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It appears identical to a static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 at wrong distance.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086" y="4217936"/>
                <a:ext cx="6396183" cy="923330"/>
              </a:xfrm>
              <a:prstGeom prst="rect">
                <a:avLst/>
              </a:prstGeom>
              <a:blipFill>
                <a:blip r:embed="rId3"/>
                <a:stretch>
                  <a:fillRect l="-762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37" y="1363853"/>
            <a:ext cx="4046541" cy="23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Oral Session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Convolutional Networks with Adaptive Inference Graphs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9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50223"/>
            <a:ext cx="11711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A. </a:t>
            </a:r>
            <a:r>
              <a:rPr lang="en-US" altLang="zh-CN" sz="1400" dirty="0" err="1" smtClean="0"/>
              <a:t>Veit</a:t>
            </a:r>
            <a:r>
              <a:rPr lang="en-US" altLang="zh-CN" sz="1400" dirty="0" smtClean="0"/>
              <a:t>, and S. </a:t>
            </a:r>
            <a:r>
              <a:rPr lang="en-US" altLang="zh-CN" sz="1400" dirty="0" err="1" smtClean="0"/>
              <a:t>Belongie</a:t>
            </a:r>
            <a:r>
              <a:rPr lang="en-US" altLang="zh-CN" sz="1400" dirty="0" smtClean="0"/>
              <a:t>, </a:t>
            </a:r>
            <a:r>
              <a:rPr lang="en-US" altLang="zh-CN" sz="1400" dirty="0"/>
              <a:t>“Convolutional Networks with Adaptive Inference </a:t>
            </a:r>
            <a:r>
              <a:rPr lang="en-US" altLang="zh-CN" sz="1400" dirty="0" smtClean="0"/>
              <a:t>Graphs,” </a:t>
            </a:r>
            <a:r>
              <a:rPr lang="en-US" altLang="zh-CN" sz="1400" dirty="0"/>
              <a:t>in ECCV, 2018.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7" y="215366"/>
            <a:ext cx="8294076" cy="62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36" y="2664584"/>
            <a:ext cx="11068050" cy="1666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50223"/>
            <a:ext cx="11711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A. </a:t>
            </a:r>
            <a:r>
              <a:rPr lang="en-US" altLang="zh-CN" sz="1400" dirty="0" err="1" smtClean="0"/>
              <a:t>Veit</a:t>
            </a:r>
            <a:r>
              <a:rPr lang="en-US" altLang="zh-CN" sz="1400" dirty="0" smtClean="0"/>
              <a:t>, and S. </a:t>
            </a:r>
            <a:r>
              <a:rPr lang="en-US" altLang="zh-CN" sz="1400" dirty="0" err="1" smtClean="0"/>
              <a:t>Belongie</a:t>
            </a:r>
            <a:r>
              <a:rPr lang="en-US" altLang="zh-CN" sz="1400" dirty="0" smtClean="0"/>
              <a:t>, </a:t>
            </a:r>
            <a:r>
              <a:rPr lang="en-US" altLang="zh-CN" sz="1400" dirty="0"/>
              <a:t>“Convolutional Networks with Adaptive Inference </a:t>
            </a:r>
            <a:r>
              <a:rPr lang="en-US" altLang="zh-CN" sz="1400" dirty="0" smtClean="0"/>
              <a:t>Graphs,” </a:t>
            </a:r>
            <a:r>
              <a:rPr lang="en-US" altLang="zh-CN" sz="1400" dirty="0"/>
              <a:t>in ECCV,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1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6" y="1470147"/>
            <a:ext cx="4695825" cy="3267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4533" y="5079666"/>
            <a:ext cx="7622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Distribution over the number of executed layers. For ConvNet- AIG 50 on ImageNet with target rate 0.4, in average 10.8 out of 16 residual layers are executed. Images of animals tend to use fewer layers than man-made objects.</a:t>
            </a:r>
          </a:p>
        </p:txBody>
      </p:sp>
    </p:spTree>
    <p:extLst>
      <p:ext uri="{BB962C8B-B14F-4D97-AF65-F5344CB8AC3E}">
        <p14:creationId xmlns:p14="http://schemas.microsoft.com/office/powerpoint/2010/main" val="17251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58" y="1721460"/>
            <a:ext cx="9105900" cy="2838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48558" y="4559910"/>
            <a:ext cx="9105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examples highlight that easy instances with iconic views require only a few layers. Difficult instances that are small or occluded need more computation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550223"/>
            <a:ext cx="11711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A. </a:t>
            </a:r>
            <a:r>
              <a:rPr lang="en-US" altLang="zh-CN" sz="1400" dirty="0" err="1" smtClean="0"/>
              <a:t>Veit</a:t>
            </a:r>
            <a:r>
              <a:rPr lang="en-US" altLang="zh-CN" sz="1400" dirty="0" smtClean="0"/>
              <a:t>, and S. </a:t>
            </a:r>
            <a:r>
              <a:rPr lang="en-US" altLang="zh-CN" sz="1400" dirty="0" err="1" smtClean="0"/>
              <a:t>Belongie</a:t>
            </a:r>
            <a:r>
              <a:rPr lang="en-US" altLang="zh-CN" sz="1400" dirty="0" smtClean="0"/>
              <a:t>, </a:t>
            </a:r>
            <a:r>
              <a:rPr lang="en-US" altLang="zh-CN" sz="1400" dirty="0"/>
              <a:t>“Convolutional Networks with Adaptive Inference </a:t>
            </a:r>
            <a:r>
              <a:rPr lang="en-US" altLang="zh-CN" sz="1400" dirty="0" smtClean="0"/>
              <a:t>Graphs,” </a:t>
            </a:r>
            <a:r>
              <a:rPr lang="en-US" altLang="zh-CN" sz="1400" dirty="0"/>
              <a:t>in ECCV,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46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Poster Session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Superpixel</a:t>
            </a:r>
            <a:r>
              <a:rPr lang="en-US" altLang="zh-CN" dirty="0"/>
              <a:t> Sampling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9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iew image on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794" y="677008"/>
            <a:ext cx="8281391" cy="55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550223"/>
            <a:ext cx="6923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 Jordi Pont-Tuset, </a:t>
            </a:r>
            <a:r>
              <a:rPr lang="en-US" altLang="zh-CN" sz="1400" dirty="0" smtClean="0"/>
              <a:t>“DEEP </a:t>
            </a:r>
            <a:r>
              <a:rPr lang="en-US" altLang="zh-CN" sz="1400" dirty="0"/>
              <a:t>VS GAN</a:t>
            </a:r>
            <a:r>
              <a:rPr lang="en-US" altLang="zh-CN" sz="1400" dirty="0" smtClean="0"/>
              <a:t>.”, Retrieved from https</a:t>
            </a:r>
            <a:r>
              <a:rPr lang="en-US" altLang="zh-CN" sz="1400" dirty="0"/>
              <a:t>://</a:t>
            </a:r>
            <a:r>
              <a:rPr lang="en-US" altLang="zh-CN" sz="1400" dirty="0" smtClean="0"/>
              <a:t>twitter.com/jponttuset,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61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550223"/>
            <a:ext cx="905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Jampani</a:t>
            </a:r>
            <a:r>
              <a:rPr lang="en-US" altLang="zh-CN" sz="1400" dirty="0"/>
              <a:t>, D. Sun, M.-Y. Liu, M.-H. Yang, and J. </a:t>
            </a:r>
            <a:r>
              <a:rPr lang="en-US" altLang="zh-CN" sz="1400" dirty="0" err="1"/>
              <a:t>Kautz</a:t>
            </a:r>
            <a:r>
              <a:rPr lang="en-US" altLang="zh-CN" sz="1400" dirty="0"/>
              <a:t>, “</a:t>
            </a:r>
            <a:r>
              <a:rPr lang="en-US" altLang="zh-CN" sz="1400" dirty="0" err="1"/>
              <a:t>Superpixel</a:t>
            </a:r>
            <a:r>
              <a:rPr lang="en-US" altLang="zh-CN" sz="1400" dirty="0"/>
              <a:t> Sampling Networks,” 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91" y="1907931"/>
            <a:ext cx="9736807" cy="30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630" y="1471307"/>
            <a:ext cx="7934325" cy="4057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50223"/>
            <a:ext cx="905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Jampani</a:t>
            </a:r>
            <a:r>
              <a:rPr lang="en-US" altLang="zh-CN" sz="1400" dirty="0"/>
              <a:t>, D. Sun, M.-Y. Liu, M.-H. Yang, and J. </a:t>
            </a:r>
            <a:r>
              <a:rPr lang="en-US" altLang="zh-CN" sz="1400" dirty="0" err="1"/>
              <a:t>Kautz</a:t>
            </a:r>
            <a:r>
              <a:rPr lang="en-US" altLang="zh-CN" sz="1400" dirty="0"/>
              <a:t>, “</a:t>
            </a:r>
            <a:r>
              <a:rPr lang="en-US" altLang="zh-CN" sz="1400" dirty="0" err="1"/>
              <a:t>Superpixel</a:t>
            </a:r>
            <a:r>
              <a:rPr lang="en-US" altLang="zh-CN" sz="1400" dirty="0"/>
              <a:t> Sampling Networks,” 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9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62" y="1537702"/>
            <a:ext cx="10515600" cy="3696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50223"/>
            <a:ext cx="905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Jampani</a:t>
            </a:r>
            <a:r>
              <a:rPr lang="en-US" altLang="zh-CN" sz="1400" dirty="0"/>
              <a:t>, D. Sun, M.-Y. Liu, M.-H. Yang, and J. </a:t>
            </a:r>
            <a:r>
              <a:rPr lang="en-US" altLang="zh-CN" sz="1400" dirty="0" err="1"/>
              <a:t>Kautz</a:t>
            </a:r>
            <a:r>
              <a:rPr lang="en-US" altLang="zh-CN" sz="1400" dirty="0"/>
              <a:t>, “</a:t>
            </a:r>
            <a:r>
              <a:rPr lang="en-US" altLang="zh-CN" sz="1400" dirty="0" err="1"/>
              <a:t>Superpixel</a:t>
            </a:r>
            <a:r>
              <a:rPr lang="en-US" altLang="zh-CN" sz="1400" dirty="0"/>
              <a:t> Sampling Networks,” 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69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Poster Session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Learning to Segment via Cut-and-Paste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9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9" y="244780"/>
            <a:ext cx="7862684" cy="5897013"/>
          </a:xfrm>
        </p:spPr>
      </p:pic>
      <p:sp>
        <p:nvSpPr>
          <p:cNvPr id="7" name="矩形 6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71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8" y="1953864"/>
            <a:ext cx="10515600" cy="3022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15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81087"/>
            <a:ext cx="11696700" cy="4695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95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85" y="1302430"/>
            <a:ext cx="10515600" cy="43426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61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49" y="402976"/>
            <a:ext cx="9731252" cy="26098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7" y="3376173"/>
            <a:ext cx="7602415" cy="3015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7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682" y="0"/>
            <a:ext cx="8012723" cy="3199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82" y="3129198"/>
            <a:ext cx="8013452" cy="3421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srgbClr val="333333"/>
                </a:solidFill>
                <a:latin typeface="Arial Unicode MS"/>
                <a:ea typeface="Menlo"/>
              </a:rPr>
              <a:t>T. Remez, J. Huang, and M. Brown</a:t>
            </a:r>
            <a:r>
              <a:rPr lang="en-US" altLang="zh-CN" sz="1400" dirty="0" smtClean="0"/>
              <a:t>, “Learning to Segment via Cut-and-Paste,”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55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Workshops</a:t>
            </a:r>
          </a:p>
          <a:p>
            <a:pPr lvl="1"/>
            <a:r>
              <a:rPr lang="en-US" altLang="zh-CN" dirty="0" err="1"/>
              <a:t>UltraFast</a:t>
            </a:r>
            <a:r>
              <a:rPr lang="en-US" altLang="zh-CN" dirty="0"/>
              <a:t> 3D Sensing, Reconstruction and Understanding of People, Objects and Environments</a:t>
            </a:r>
          </a:p>
          <a:p>
            <a:pPr lvl="1"/>
            <a:r>
              <a:rPr lang="en-US" altLang="zh-CN" dirty="0"/>
              <a:t>The International Workshop on Video Segmentation</a:t>
            </a:r>
          </a:p>
          <a:p>
            <a:pPr lvl="1"/>
            <a:r>
              <a:rPr lang="en-US" altLang="zh-CN" dirty="0"/>
              <a:t>3rd Workshop on Geometry Meets Deep Learning</a:t>
            </a:r>
          </a:p>
          <a:p>
            <a:r>
              <a:rPr lang="en-US" altLang="zh-CN" dirty="0" smtClean="0"/>
              <a:t>Main Conference</a:t>
            </a:r>
          </a:p>
          <a:p>
            <a:pPr lvl="1"/>
            <a:r>
              <a:rPr lang="en-US" altLang="zh-CN" dirty="0" smtClean="0"/>
              <a:t>Oral</a:t>
            </a:r>
          </a:p>
          <a:p>
            <a:pPr lvl="1"/>
            <a:r>
              <a:rPr lang="en-US" altLang="zh-CN" dirty="0" smtClean="0"/>
              <a:t>Poster</a:t>
            </a:r>
          </a:p>
        </p:txBody>
      </p:sp>
    </p:spTree>
    <p:extLst>
      <p:ext uri="{BB962C8B-B14F-4D97-AF65-F5344CB8AC3E}">
        <p14:creationId xmlns:p14="http://schemas.microsoft.com/office/powerpoint/2010/main" val="29639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Poster Session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Extending </a:t>
            </a:r>
            <a:r>
              <a:rPr lang="en-US" altLang="zh-CN" dirty="0"/>
              <a:t>Layered Models to 3D Motion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8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/>
              <a:t>D. Lao, and G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Sundaramoorthi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“Extending Layered Models to 3D Motion,”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2076555" y="4602653"/>
            <a:ext cx="7602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Infer a layered representation, its depth ordering and motion segmentation from video in which objects may undergo 3D non-planar motion relative to the camera.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206" y="1128347"/>
            <a:ext cx="7962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139" y="729762"/>
            <a:ext cx="9011464" cy="54999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/>
              <a:t>D. Lao, and G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Sundaramoorthi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“Extending Layered Models to 3D Motion,”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99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 for </a:t>
            </a:r>
            <a:r>
              <a:rPr lang="en-US" altLang="zh-CN" dirty="0"/>
              <a:t>Attention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5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State-of-the-art approach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2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1" y="315120"/>
            <a:ext cx="7722007" cy="5791505"/>
          </a:xfrm>
        </p:spPr>
      </p:pic>
      <p:sp>
        <p:nvSpPr>
          <p:cNvPr id="5" name="矩形 4"/>
          <p:cNvSpPr/>
          <p:nvPr/>
        </p:nvSpPr>
        <p:spPr>
          <a:xfrm>
            <a:off x="-1" y="6550223"/>
            <a:ext cx="11755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/>
              <a:t>T. Zhou, B. </a:t>
            </a:r>
            <a:r>
              <a:rPr lang="en-US" altLang="zh-CN" sz="1400" dirty="0" err="1" smtClean="0"/>
              <a:t>Ummenhofer</a:t>
            </a:r>
            <a:r>
              <a:rPr lang="en-US" altLang="zh-CN" sz="1400" dirty="0" smtClean="0"/>
              <a:t>, and T. </a:t>
            </a:r>
            <a:r>
              <a:rPr lang="en-US" altLang="zh-CN" sz="1400" dirty="0" err="1" smtClean="0"/>
              <a:t>Brox</a:t>
            </a:r>
            <a:r>
              <a:rPr lang="en-US" altLang="zh-CN" sz="1400" dirty="0" smtClean="0"/>
              <a:t>, “</a:t>
            </a:r>
            <a:r>
              <a:rPr lang="en-US" altLang="zh-CN" sz="1400" dirty="0" err="1" smtClean="0"/>
              <a:t>DeepTAM</a:t>
            </a:r>
            <a:r>
              <a:rPr lang="en-US" altLang="zh-CN" sz="1400" dirty="0" smtClean="0"/>
              <a:t>: Deep Tracking and Mapping,” </a:t>
            </a:r>
            <a:r>
              <a:rPr lang="en-US" altLang="zh-CN" sz="1400" dirty="0"/>
              <a:t>in </a:t>
            </a:r>
            <a:r>
              <a:rPr lang="en-US" altLang="zh-CN" sz="1400" i="1" dirty="0"/>
              <a:t>ECCV</a:t>
            </a:r>
            <a:r>
              <a:rPr lang="en-US" altLang="zh-CN" sz="1400" dirty="0"/>
              <a:t>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0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Workshop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UltraFast</a:t>
            </a:r>
            <a:r>
              <a:rPr lang="en-US" altLang="zh-CN" dirty="0"/>
              <a:t> 3D Sensing, Reconstruction and Understanding of People, Objects and Environments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6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2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UltraFast</a:t>
            </a:r>
            <a:r>
              <a:rPr lang="en-US" altLang="zh-CN" sz="3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3D Sensing, Reconstruction and Understanding of People, Objects and Environments</a:t>
            </a:r>
          </a:p>
        </p:txBody>
      </p:sp>
      <p:pic>
        <p:nvPicPr>
          <p:cNvPr id="2050" name="Picture 2" descr="http://www.seanfanello.it/wp-content/uploads/2018/04/st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83" y="1825625"/>
            <a:ext cx="84062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550223"/>
            <a:ext cx="3860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https://augmentedperception.github.io/eccv18/</a:t>
            </a:r>
          </a:p>
        </p:txBody>
      </p:sp>
    </p:spTree>
    <p:extLst>
      <p:ext uri="{BB962C8B-B14F-4D97-AF65-F5344CB8AC3E}">
        <p14:creationId xmlns:p14="http://schemas.microsoft.com/office/powerpoint/2010/main" val="11277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Good Depth Maps?</a:t>
            </a:r>
            <a:endParaRPr lang="zh-CN" alt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14" name="矩形 13"/>
          <p:cNvSpPr/>
          <p:nvPr/>
        </p:nvSpPr>
        <p:spPr>
          <a:xfrm>
            <a:off x="0" y="6550223"/>
            <a:ext cx="5925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Sean </a:t>
            </a:r>
            <a:r>
              <a:rPr lang="en-US" altLang="zh-CN" sz="1400" dirty="0" err="1" smtClean="0"/>
              <a:t>Fanello</a:t>
            </a:r>
            <a:r>
              <a:rPr lang="en-US" altLang="zh-CN" sz="1400" dirty="0"/>
              <a:t>,</a:t>
            </a:r>
            <a:r>
              <a:rPr lang="en-US" altLang="zh-CN" sz="1400" dirty="0" smtClean="0"/>
              <a:t> “Depth Sensors </a:t>
            </a:r>
            <a:r>
              <a:rPr lang="en-US" altLang="zh-CN" sz="1400" dirty="0"/>
              <a:t>and Algorithms: What, When, </a:t>
            </a:r>
            <a:r>
              <a:rPr lang="en-US" altLang="zh-CN" sz="1400" dirty="0" smtClean="0"/>
              <a:t>Where”,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410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Depth Maps?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矩形 4"/>
          <p:cNvSpPr/>
          <p:nvPr/>
        </p:nvSpPr>
        <p:spPr>
          <a:xfrm>
            <a:off x="0" y="6550223"/>
            <a:ext cx="5925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Sean </a:t>
            </a:r>
            <a:r>
              <a:rPr lang="en-US" altLang="zh-CN" sz="1400" dirty="0" err="1" smtClean="0"/>
              <a:t>Fanello</a:t>
            </a:r>
            <a:r>
              <a:rPr lang="en-US" altLang="zh-CN" sz="1400" dirty="0"/>
              <a:t>,</a:t>
            </a:r>
            <a:r>
              <a:rPr lang="en-US" altLang="zh-CN" sz="1400" dirty="0" smtClean="0"/>
              <a:t> “Depth Sensors </a:t>
            </a:r>
            <a:r>
              <a:rPr lang="en-US" altLang="zh-CN" sz="1400" dirty="0"/>
              <a:t>and Algorithms: What, When, </a:t>
            </a:r>
            <a:r>
              <a:rPr lang="en-US" altLang="zh-CN" sz="1400" dirty="0" smtClean="0"/>
              <a:t>Where”,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46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Depth Maps?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矩形 4"/>
          <p:cNvSpPr/>
          <p:nvPr/>
        </p:nvSpPr>
        <p:spPr>
          <a:xfrm>
            <a:off x="0" y="6550223"/>
            <a:ext cx="5925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Sean </a:t>
            </a:r>
            <a:r>
              <a:rPr lang="en-US" altLang="zh-CN" sz="1400" dirty="0" err="1" smtClean="0"/>
              <a:t>Fanello</a:t>
            </a:r>
            <a:r>
              <a:rPr lang="en-US" altLang="zh-CN" sz="1400" dirty="0"/>
              <a:t>,</a:t>
            </a:r>
            <a:r>
              <a:rPr lang="en-US" altLang="zh-CN" sz="1400" dirty="0" smtClean="0"/>
              <a:t> “Depth Sensors </a:t>
            </a:r>
            <a:r>
              <a:rPr lang="en-US" altLang="zh-CN" sz="1400" dirty="0"/>
              <a:t>and Algorithms: What, When, </a:t>
            </a:r>
            <a:r>
              <a:rPr lang="en-US" altLang="zh-CN" sz="1400" dirty="0" smtClean="0"/>
              <a:t>Where”,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379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Workshop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International Workshop on Video Segmentation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2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810</Words>
  <Application>Microsoft Office PowerPoint</Application>
  <PresentationFormat>宽屏</PresentationFormat>
  <Paragraphs>62</Paragraphs>
  <Slides>39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Arial Unicode MS</vt:lpstr>
      <vt:lpstr>Menlo</vt:lpstr>
      <vt:lpstr>等线</vt:lpstr>
      <vt:lpstr>等线 Light</vt:lpstr>
      <vt:lpstr>Arial</vt:lpstr>
      <vt:lpstr>Cambria Math</vt:lpstr>
      <vt:lpstr>Office 主题​​</vt:lpstr>
      <vt:lpstr>European Conference on  Computer Vision</vt:lpstr>
      <vt:lpstr>PowerPoint 演示文稿</vt:lpstr>
      <vt:lpstr>Outline</vt:lpstr>
      <vt:lpstr>Workshop</vt:lpstr>
      <vt:lpstr>UltraFast 3D Sensing, Reconstruction and Understanding of People, Objects and Environments</vt:lpstr>
      <vt:lpstr>Good Depth Maps?</vt:lpstr>
      <vt:lpstr>Good Depth Maps?</vt:lpstr>
      <vt:lpstr>Good Depth Maps?</vt:lpstr>
      <vt:lpstr>Workshop</vt:lpstr>
      <vt:lpstr>PowerPoint 演示文稿</vt:lpstr>
      <vt:lpstr>Input modality</vt:lpstr>
      <vt:lpstr>Workshop</vt:lpstr>
      <vt:lpstr>PowerPoint 演示文稿</vt:lpstr>
      <vt:lpstr>Oral Session</vt:lpstr>
      <vt:lpstr>PowerPoint 演示文稿</vt:lpstr>
      <vt:lpstr>PowerPoint 演示文稿</vt:lpstr>
      <vt:lpstr>PowerPoint 演示文稿</vt:lpstr>
      <vt:lpstr>PowerPoint 演示文稿</vt:lpstr>
      <vt:lpstr>Poster Session</vt:lpstr>
      <vt:lpstr>PowerPoint 演示文稿</vt:lpstr>
      <vt:lpstr>PowerPoint 演示文稿</vt:lpstr>
      <vt:lpstr>PowerPoint 演示文稿</vt:lpstr>
      <vt:lpstr>Poster Session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Poster Session</vt:lpstr>
      <vt:lpstr>PowerPoint 演示文稿</vt:lpstr>
      <vt:lpstr>PowerPoint 演示文稿</vt:lpstr>
      <vt:lpstr>Thanks for Attention!</vt:lpstr>
      <vt:lpstr>State-of-the-art approach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ECCV</dc:title>
  <dc:creator>郑 佳</dc:creator>
  <cp:lastModifiedBy>郑 佳</cp:lastModifiedBy>
  <cp:revision>70</cp:revision>
  <dcterms:created xsi:type="dcterms:W3CDTF">2018-09-17T07:06:47Z</dcterms:created>
  <dcterms:modified xsi:type="dcterms:W3CDTF">2018-09-18T12:18:12Z</dcterms:modified>
</cp:coreProperties>
</file>